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0080625" cy="7559675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Для переміщення сторінки клацніть мишею</a:t>
            </a: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1400" spc="-1" strike="noStrike">
                <a:latin typeface="Times New Roman"/>
              </a:rPr>
              <a:t>&lt;верхній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uk-UA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uk-UA" sz="1400" spc="-1" strike="noStrike">
                <a:latin typeface="Times New Roman"/>
              </a:defRPr>
            </a:lvl1pPr>
          </a:lstStyle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uk-UA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4C0AA8CC-78C3-4D8D-8CB5-C37836526E7D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ldNum" idx="7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A1EE270-3A36-4D7E-A5F8-8744F107171C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Num" idx="8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AB5271E-03CB-4EF4-870E-623A2177CDC9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120" cy="3771000"/>
          </a:xfrm>
          <a:prstGeom prst="rect">
            <a:avLst/>
          </a:prstGeom>
          <a:ln w="0">
            <a:noFill/>
          </a:ln>
        </p:spPr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sldNum" idx="9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826BDD7-DB94-450C-81BF-7484C9146111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Num" idx="10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B31ACCA-AD46-414B-9B4E-649F87E5D0FF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ldNum" idx="11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AE179BE-4151-4C69-AEB5-1FD693997E01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ldNum" idx="12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197EC7D-78F4-4BE0-841B-31AE69865773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120" cy="3771000"/>
          </a:xfrm>
          <a:prstGeom prst="rect">
            <a:avLst/>
          </a:prstGeom>
          <a:ln w="0">
            <a:noFill/>
          </a:ln>
        </p:spPr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ldNum" idx="13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E50A75B-54A6-4497-B028-8ECE2E1037AA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120" cy="3771000"/>
          </a:xfrm>
          <a:prstGeom prst="rect">
            <a:avLst/>
          </a:prstGeom>
          <a:ln w="0">
            <a:noFill/>
          </a:ln>
        </p:spPr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ldNum" idx="14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03CB26-9D76-48A1-9E5D-81E1E5F30B82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ldNum" idx="15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CB0FF38-8F24-4C15-A53B-BECDF1ACB338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  <a:ln w="0">
            <a:noFill/>
          </a:ln>
        </p:spPr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77106B-A96C-495A-B60B-6A23410FE45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4DFEED-7CDB-49C9-AF7E-BE9C542CBFD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13390FB-CC99-4F3F-9EAD-DD9630B300D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03346FF-53E8-4021-9848-F2A3BA71E7C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uk-UA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638476-802A-4E0C-91DF-5A4B47477A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A699FD-6ABE-4F79-9173-4AFAC6E246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488892-3978-48AA-AC88-5D0CF5CC645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D2ACFB-0FD8-4EBC-A196-DF6093D659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uk-UA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9607E9-91F8-4737-BA66-030B6C53F8F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C6E858-D8FA-4A6F-91BA-069E33671EA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20DD0E-F2A5-4129-AF0F-6E33E3F273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uk-UA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33631D9-F930-4CEA-B171-1E56B76F5C2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олілінія: фігура 1"/>
          <p:cNvSpPr/>
          <p:nvPr/>
        </p:nvSpPr>
        <p:spPr>
          <a:xfrm>
            <a:off x="0" y="5760000"/>
            <a:ext cx="1979280" cy="1799280"/>
          </a:xfrm>
          <a:custGeom>
            <a:avLst/>
            <a:gdLst/>
            <a:ahLst/>
            <a:rect l="l" t="t" r="r" b="b"/>
            <a:pathLst>
              <a:path w="5500" h="5000">
                <a:moveTo>
                  <a:pt x="0" y="0"/>
                </a:moveTo>
                <a:lnTo>
                  <a:pt x="0" y="5000"/>
                </a:lnTo>
                <a:lnTo>
                  <a:pt x="5500" y="5000"/>
                </a:lnTo>
                <a:close/>
              </a:path>
            </a:pathLst>
          </a:custGeom>
          <a:solidFill>
            <a:srgbClr val="78037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Полілінія: фігура 2"/>
          <p:cNvSpPr/>
          <p:nvPr/>
        </p:nvSpPr>
        <p:spPr>
          <a:xfrm>
            <a:off x="0" y="0"/>
            <a:ext cx="1079280" cy="4559400"/>
          </a:xfrm>
          <a:custGeom>
            <a:avLst/>
            <a:gdLst/>
            <a:ahLst/>
            <a:rect l="l" t="t" r="r" b="b"/>
            <a:pathLst>
              <a:path w="3000" h="12667">
                <a:moveTo>
                  <a:pt x="0" y="0"/>
                </a:moveTo>
                <a:lnTo>
                  <a:pt x="0" y="12667"/>
                </a:lnTo>
                <a:lnTo>
                  <a:pt x="3000" y="0"/>
                </a:lnTo>
                <a:close/>
              </a:path>
            </a:pathLst>
          </a:custGeom>
          <a:solidFill>
            <a:srgbClr val="f10d0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Полілінія: фігура 3"/>
          <p:cNvSpPr/>
          <p:nvPr/>
        </p:nvSpPr>
        <p:spPr>
          <a:xfrm>
            <a:off x="7740000" y="0"/>
            <a:ext cx="2339280" cy="2159280"/>
          </a:xfrm>
          <a:custGeom>
            <a:avLst/>
            <a:gdLst/>
            <a:ahLst/>
            <a:rect l="l" t="t" r="r" b="b"/>
            <a:pathLst>
              <a:path w="6500" h="6000">
                <a:moveTo>
                  <a:pt x="6500" y="0"/>
                </a:moveTo>
                <a:lnTo>
                  <a:pt x="0" y="0"/>
                </a:lnTo>
                <a:lnTo>
                  <a:pt x="6500" y="6000"/>
                </a:lnTo>
                <a:close/>
              </a:path>
            </a:pathLst>
          </a:custGeom>
          <a:solidFill>
            <a:srgbClr val="e8a20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Полілінія: фігура 4"/>
          <p:cNvSpPr/>
          <p:nvPr/>
        </p:nvSpPr>
        <p:spPr>
          <a:xfrm>
            <a:off x="9000000" y="3359880"/>
            <a:ext cx="1079280" cy="4199400"/>
          </a:xfrm>
          <a:custGeom>
            <a:avLst/>
            <a:gdLst/>
            <a:ahLst/>
            <a:rect l="l" t="t" r="r" b="b"/>
            <a:pathLst>
              <a:path w="3000" h="11667">
                <a:moveTo>
                  <a:pt x="3000" y="11667"/>
                </a:moveTo>
                <a:lnTo>
                  <a:pt x="3000" y="0"/>
                </a:lnTo>
                <a:lnTo>
                  <a:pt x="0" y="11667"/>
                </a:lnTo>
                <a:close/>
              </a:path>
            </a:pathLst>
          </a:custGeom>
          <a:solidFill>
            <a:srgbClr val="16825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PlaceHolder 1"/>
          <p:cNvSpPr>
            <a:spLocks noGrp="1"/>
          </p:cNvSpPr>
          <p:nvPr>
            <p:ph type="dt" idx="1"/>
          </p:nvPr>
        </p:nvSpPr>
        <p:spPr>
          <a:xfrm>
            <a:off x="360000" y="6959880"/>
            <a:ext cx="2339640" cy="47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uk-UA" sz="1400" spc="-1" strike="noStrike">
                <a:latin typeface="Times New Roman"/>
              </a:defRPr>
            </a:lvl1pPr>
          </a:lstStyle>
          <a:p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2"/>
          </p:nvPr>
        </p:nvSpPr>
        <p:spPr>
          <a:xfrm>
            <a:off x="3420000" y="6959880"/>
            <a:ext cx="3239640" cy="47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uk-UA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3"/>
          </p:nvPr>
        </p:nvSpPr>
        <p:spPr>
          <a:xfrm>
            <a:off x="7380000" y="6959880"/>
            <a:ext cx="2339640" cy="47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74031F0-29BE-4B0F-810F-8971D000C975}" type="slidenum">
              <a:rPr b="0" lang="uk-UA" sz="1400" spc="-1" strike="noStrike">
                <a:solidFill>
                  <a:srgbClr val="dddddd"/>
                </a:solidFill>
                <a:latin typeface="DejaVu Sans"/>
                <a:ea typeface="DejaVu Sans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uk-UA" sz="3600" spc="-1" strike="noStrike">
                <a:solidFill>
                  <a:srgbClr val="ffffff"/>
                </a:solidFill>
                <a:latin typeface="Arial"/>
              </a:rPr>
              <a:t>Для редагування структури клацніть </a:t>
            </a:r>
            <a:r>
              <a:rPr b="1" lang="uk-UA" sz="3600" spc="-1" strike="noStrike">
                <a:solidFill>
                  <a:srgbClr val="ffffff"/>
                </a:solidFill>
                <a:latin typeface="Arial"/>
              </a:rPr>
              <a:t>мишею</a:t>
            </a:r>
            <a:endParaRPr b="1" lang="uk-UA" sz="36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9"/>
          <p:cNvSpPr/>
          <p:nvPr/>
        </p:nvSpPr>
        <p:spPr>
          <a:xfrm>
            <a:off x="1440" y="0"/>
            <a:ext cx="10077840" cy="755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" name="Рисунок 4" descr="Зображення, що містить комаха, безхребетні, Міль і метелики, метелик&#10;&#10;Автоматично згенерований опис"/>
          <p:cNvPicPr/>
          <p:nvPr/>
        </p:nvPicPr>
        <p:blipFill>
          <a:blip r:embed="rId1"/>
          <a:srcRect l="3000" t="16" r="21592" b="15281"/>
          <a:stretch/>
        </p:blipFill>
        <p:spPr>
          <a:xfrm>
            <a:off x="0" y="1440"/>
            <a:ext cx="10260000" cy="7692480"/>
          </a:xfrm>
          <a:prstGeom prst="rect">
            <a:avLst/>
          </a:prstGeom>
          <a:ln w="0">
            <a:noFill/>
          </a:ln>
        </p:spPr>
      </p:pic>
      <p:sp>
        <p:nvSpPr>
          <p:cNvPr id="53" name="PlaceHolder 1"/>
          <p:cNvSpPr>
            <a:spLocks noGrp="1"/>
          </p:cNvSpPr>
          <p:nvPr>
            <p:ph/>
          </p:nvPr>
        </p:nvSpPr>
        <p:spPr>
          <a:xfrm>
            <a:off x="338400" y="622800"/>
            <a:ext cx="9403560" cy="14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00"/>
          </a:bodyPr>
          <a:p>
            <a:pPr algn="ctr">
              <a:lnSpc>
                <a:spcPct val="9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Сьогодні ти збираєшся </a:t>
            </a: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змінитися</a:t>
            </a:r>
            <a:endParaRPr b="1" lang="uk-UA" sz="5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20000" y="448560"/>
            <a:ext cx="8639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" name="Рисунок 2" descr=""/>
          <p:cNvPicPr/>
          <p:nvPr/>
        </p:nvPicPr>
        <p:blipFill>
          <a:blip r:embed="rId1"/>
          <a:srcRect l="14938" t="0" r="14443" b="20550"/>
          <a:stretch/>
        </p:blipFill>
        <p:spPr>
          <a:xfrm>
            <a:off x="0" y="0"/>
            <a:ext cx="10079280" cy="757116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68000" y="504000"/>
            <a:ext cx="9179640" cy="201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4200" spc="-1" strike="noStrike">
                <a:solidFill>
                  <a:srgbClr val="ffffff"/>
                </a:solidFill>
                <a:latin typeface="Arial"/>
                <a:ea typeface="DejaVu Sans"/>
              </a:rPr>
              <a:t>Правда в тому, що кожен день ми всі рухаємося в напрямку того чи іншого </a:t>
            </a:r>
            <a:r>
              <a:rPr b="1" lang="uk-UA" sz="4200" spc="-1" strike="noStrike">
                <a:solidFill>
                  <a:srgbClr val="ffdbb6"/>
                </a:solidFill>
                <a:latin typeface="Arial"/>
                <a:ea typeface="DejaVu Sans"/>
              </a:rPr>
              <a:t>характеру</a:t>
            </a:r>
            <a:r>
              <a:rPr b="1" lang="uk-UA" sz="4200" spc="-1" strike="noStrike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b="1" lang="uk-UA" sz="4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062d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1" descr=""/>
          <p:cNvPicPr/>
          <p:nvPr/>
        </p:nvPicPr>
        <p:blipFill>
          <a:blip r:embed="rId1"/>
          <a:srcRect l="0" t="9999" r="0" b="29998"/>
          <a:stretch/>
        </p:blipFill>
        <p:spPr>
          <a:xfrm>
            <a:off x="720" y="0"/>
            <a:ext cx="10078920" cy="755964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1"/>
          <p:cNvSpPr>
            <a:spLocks noGrp="1"/>
          </p:cNvSpPr>
          <p:nvPr>
            <p:ph/>
          </p:nvPr>
        </p:nvSpPr>
        <p:spPr>
          <a:xfrm>
            <a:off x="0" y="0"/>
            <a:ext cx="10079640" cy="3599640"/>
          </a:xfrm>
          <a:prstGeom prst="rect">
            <a:avLst/>
          </a:prstGeom>
          <a:gradFill rotWithShape="0">
            <a:gsLst>
              <a:gs pos="0">
                <a:srgbClr val="000000">
                  <a:alpha val="69019"/>
                </a:srgbClr>
              </a:gs>
              <a:gs pos="100000">
                <a:srgbClr val="000000">
                  <a:alpha val="32156"/>
                </a:srgbClr>
              </a:gs>
            </a:gsLst>
            <a:lin ang="5400000"/>
          </a:gra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4400" spc="-1" strike="noStrike">
                <a:solidFill>
                  <a:srgbClr val="ffffff"/>
                </a:solidFill>
                <a:latin typeface="Arial"/>
                <a:ea typeface="DejaVu Sans"/>
              </a:rPr>
              <a:t>І важко усвідомити значення, важливість, драматизм цього, тому що ми ж просто тонемо в обставинах нашого життя!</a:t>
            </a:r>
            <a:endParaRPr b="1" lang="uk-UA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062d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1" descr=""/>
          <p:cNvPicPr/>
          <p:nvPr/>
        </p:nvPicPr>
        <p:blipFill>
          <a:blip r:embed="rId1"/>
          <a:srcRect l="0" t="0" r="0" b="8893"/>
          <a:stretch/>
        </p:blipFill>
        <p:spPr>
          <a:xfrm>
            <a:off x="0" y="-12240"/>
            <a:ext cx="10079640" cy="7628760"/>
          </a:xfrm>
          <a:prstGeom prst="rect">
            <a:avLst/>
          </a:prstGeom>
          <a:ln w="0">
            <a:noFill/>
          </a:ln>
        </p:spPr>
      </p:pic>
      <p:sp>
        <p:nvSpPr>
          <p:cNvPr id="60" name="Місце для тексту 2"/>
          <p:cNvSpPr/>
          <p:nvPr/>
        </p:nvSpPr>
        <p:spPr>
          <a:xfrm>
            <a:off x="0" y="-9360"/>
            <a:ext cx="10079640" cy="2709720"/>
          </a:xfrm>
          <a:prstGeom prst="rect">
            <a:avLst/>
          </a:prstGeom>
          <a:gradFill rotWithShape="0">
            <a:gsLst>
              <a:gs pos="0">
                <a:srgbClr val="000000">
                  <a:alpha val="69019"/>
                </a:srgbClr>
              </a:gs>
              <a:gs pos="100000">
                <a:srgbClr val="000000">
                  <a:alpha val="32156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6000" spc="-1" strike="noStrike">
                <a:solidFill>
                  <a:srgbClr val="ffffff"/>
                </a:solidFill>
                <a:latin typeface="Arial"/>
                <a:ea typeface="DejaVu Sans"/>
              </a:rPr>
              <a:t>Щось визначне має трапитися сьогодні — ...</a:t>
            </a:r>
            <a:endParaRPr b="0" lang="uk-UA" sz="6000" spc="-1" strike="noStrike">
              <a:latin typeface="Arial"/>
            </a:endParaRPr>
          </a:p>
        </p:txBody>
      </p:sp>
    </p:spTree>
  </p:cSld>
  <p:transition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1" descr=""/>
          <p:cNvPicPr/>
          <p:nvPr/>
        </p:nvPicPr>
        <p:blipFill>
          <a:blip r:embed="rId1"/>
          <a:srcRect l="634" t="0" r="24374" b="0"/>
          <a:stretch/>
        </p:blipFill>
        <p:spPr>
          <a:xfrm>
            <a:off x="0" y="-28440"/>
            <a:ext cx="10079280" cy="7616520"/>
          </a:xfrm>
          <a:prstGeom prst="rect">
            <a:avLst/>
          </a:prstGeom>
          <a:ln w="0">
            <a:noFill/>
          </a:ln>
        </p:spPr>
      </p:pic>
      <p:sp>
        <p:nvSpPr>
          <p:cNvPr id="62" name="PlaceHolder 1"/>
          <p:cNvSpPr>
            <a:spLocks noGrp="1"/>
          </p:cNvSpPr>
          <p:nvPr>
            <p:ph/>
          </p:nvPr>
        </p:nvSpPr>
        <p:spPr>
          <a:xfrm>
            <a:off x="410040" y="2243880"/>
            <a:ext cx="7050960" cy="90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4000"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... Ти збираєшся змінитися</a:t>
            </a:r>
            <a:endParaRPr b="1" lang="uk-UA" sz="5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1" descr=""/>
          <p:cNvPicPr/>
          <p:nvPr/>
        </p:nvPicPr>
        <p:blipFill>
          <a:blip r:embed="rId1"/>
          <a:srcRect l="4423" t="0" r="0" b="0"/>
          <a:stretch/>
        </p:blipFill>
        <p:spPr>
          <a:xfrm>
            <a:off x="0" y="-47880"/>
            <a:ext cx="10112040" cy="760752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/>
          </p:nvPr>
        </p:nvSpPr>
        <p:spPr>
          <a:xfrm>
            <a:off x="1080000" y="540000"/>
            <a:ext cx="8639640" cy="23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Може, — трохи,</a:t>
            </a:r>
            <a:endParaRPr b="1" lang="uk-UA" sz="5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може, — досить сильно.</a:t>
            </a:r>
            <a:endParaRPr b="1" lang="uk-UA" sz="5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1" descr=""/>
          <p:cNvPicPr/>
          <p:nvPr/>
        </p:nvPicPr>
        <p:blipFill>
          <a:blip r:embed="rId1"/>
          <a:stretch/>
        </p:blipFill>
        <p:spPr>
          <a:xfrm>
            <a:off x="360" y="-23760"/>
            <a:ext cx="10079280" cy="7607160"/>
          </a:xfrm>
          <a:prstGeom prst="rect">
            <a:avLst/>
          </a:prstGeom>
          <a:ln w="0">
            <a:noFill/>
          </a:ln>
        </p:spPr>
      </p:pic>
      <p:sp>
        <p:nvSpPr>
          <p:cNvPr id="66" name="PlaceHolder 1"/>
          <p:cNvSpPr>
            <a:spLocks noGrp="1"/>
          </p:cNvSpPr>
          <p:nvPr>
            <p:ph/>
          </p:nvPr>
        </p:nvSpPr>
        <p:spPr>
          <a:xfrm>
            <a:off x="720000" y="1080000"/>
            <a:ext cx="8639640" cy="203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Arial"/>
                <a:ea typeface="DejaVu Sans"/>
              </a:rPr>
              <a:t>Можливо, я сподіваюся, на краще, можливо, — ні.</a:t>
            </a:r>
            <a:endParaRPr b="1" lang="uk-UA" sz="4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1" descr=""/>
          <p:cNvPicPr/>
          <p:nvPr/>
        </p:nvPicPr>
        <p:blipFill>
          <a:blip r:embed="rId1"/>
          <a:srcRect l="29069" t="0" r="5581" b="26546"/>
          <a:stretch/>
        </p:blipFill>
        <p:spPr>
          <a:xfrm>
            <a:off x="-36000" y="-19800"/>
            <a:ext cx="10115280" cy="7598880"/>
          </a:xfrm>
          <a:prstGeom prst="rect">
            <a:avLst/>
          </a:prstGeom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/>
          </p:nvPr>
        </p:nvSpPr>
        <p:spPr>
          <a:xfrm>
            <a:off x="4142880" y="4442040"/>
            <a:ext cx="5543640" cy="26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4000" spc="-1" strike="noStrike">
                <a:solidFill>
                  <a:srgbClr val="ffdbb6"/>
                </a:solidFill>
                <a:latin typeface="Arial"/>
                <a:ea typeface="DejaVu Sans"/>
              </a:rPr>
              <a:t>Ти будеш іншим на стільки, на скільки можна змінитися за один день.</a:t>
            </a:r>
            <a:endParaRPr b="1" lang="uk-UA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188000" y="180000"/>
            <a:ext cx="8639640" cy="30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4000" spc="-1" strike="noStrike">
                <a:solidFill>
                  <a:srgbClr val="ffffff"/>
                </a:solidFill>
                <a:latin typeface="Arial"/>
                <a:ea typeface="DejaVu Sans"/>
              </a:rPr>
              <a:t>Може, — випадково, а може, — навмисно. До того часу, як сьогодні ввечері твоя голова</a:t>
            </a:r>
            <a:br>
              <a:rPr sz="4000"/>
            </a:br>
            <a:r>
              <a:rPr b="1" lang="uk-UA" sz="4000" spc="-1" strike="noStrike">
                <a:solidFill>
                  <a:srgbClr val="ffffff"/>
                </a:solidFill>
                <a:latin typeface="Arial"/>
                <a:ea typeface="DejaVu Sans"/>
              </a:rPr>
              <a:t>       торкнеться подушки, я тобі</a:t>
            </a:r>
            <a:br>
              <a:rPr sz="4000"/>
            </a:br>
            <a:r>
              <a:rPr b="1" lang="uk-UA" sz="40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обіцяю, —</a:t>
            </a:r>
            <a:r>
              <a:rPr b="1" lang="en-US" sz="40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uk-UA" sz="4000" spc="-1" strike="noStrike">
                <a:solidFill>
                  <a:srgbClr val="ffffff"/>
                </a:solidFill>
                <a:latin typeface="Arial"/>
                <a:ea typeface="DejaVu Sans"/>
              </a:rPr>
              <a:t>ти будеш іншим.</a:t>
            </a:r>
            <a:endParaRPr b="1" lang="uk-UA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1" descr=""/>
          <p:cNvPicPr/>
          <p:nvPr/>
        </p:nvPicPr>
        <p:blipFill>
          <a:blip r:embed="rId1"/>
          <a:srcRect l="16665" t="0" r="5555" b="11807"/>
          <a:stretch/>
        </p:blipFill>
        <p:spPr>
          <a:xfrm>
            <a:off x="0" y="-59400"/>
            <a:ext cx="10079280" cy="7618680"/>
          </a:xfrm>
          <a:prstGeom prst="rect">
            <a:avLst/>
          </a:prstGeom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/>
          </p:nvPr>
        </p:nvSpPr>
        <p:spPr>
          <a:xfrm>
            <a:off x="900000" y="479880"/>
            <a:ext cx="8459640" cy="257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8000"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І на додаток, до речі, коли ти сплетеш всі дні свого життя разом, як результат ти отримаєш </a:t>
            </a:r>
            <a:r>
              <a:rPr b="1" lang="uk-UA" sz="5400" spc="-1" strike="noStrike">
                <a:solidFill>
                  <a:srgbClr val="ffdbb6"/>
                </a:solidFill>
                <a:latin typeface="Arial"/>
                <a:ea typeface="DejaVu Sans"/>
              </a:rPr>
              <a:t>характер</a:t>
            </a:r>
            <a:r>
              <a:rPr b="1" lang="uk-UA" sz="5400" spc="-1" strike="noStrike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b="1" lang="uk-UA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Місце для тексту 2"/>
          <p:cNvSpPr/>
          <p:nvPr/>
        </p:nvSpPr>
        <p:spPr>
          <a:xfrm>
            <a:off x="8088120" y="7249320"/>
            <a:ext cx="185760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1412"/>
              </a:spcAft>
              <a:buNone/>
              <a:tabLst>
                <a:tab algn="l" pos="0"/>
              </a:tabLst>
            </a:pPr>
            <a:r>
              <a:rPr b="1" lang="uk-UA" sz="1100" spc="-1" strike="noStrike">
                <a:solidFill>
                  <a:srgbClr val="404040"/>
                </a:solidFill>
                <a:latin typeface="Arial"/>
                <a:ea typeface="DejaVu Sans"/>
              </a:rPr>
              <a:t>Всі зображення</a:t>
            </a:r>
            <a:r>
              <a:rPr b="1" lang="en-US" sz="1100" spc="-1" strike="noStrike">
                <a:solidFill>
                  <a:srgbClr val="404040"/>
                </a:solidFill>
                <a:latin typeface="Arial"/>
                <a:ea typeface="DejaVu Sans"/>
              </a:rPr>
              <a:t>:</a:t>
            </a:r>
            <a:r>
              <a:rPr b="1" lang="ru-RU" sz="1100" spc="-1" strike="noStrike">
                <a:solidFill>
                  <a:srgbClr val="404040"/>
                </a:solidFill>
                <a:latin typeface="Arial"/>
                <a:ea typeface="DejaVu Sans"/>
              </a:rPr>
              <a:t> </a:t>
            </a:r>
            <a:r>
              <a:rPr b="1" lang="en-US" sz="1100" spc="-1" strike="noStrike">
                <a:solidFill>
                  <a:srgbClr val="404040"/>
                </a:solidFill>
                <a:latin typeface="Arial"/>
                <a:ea typeface="DejaVu Sans"/>
              </a:rPr>
              <a:t>pexels.com</a:t>
            </a:r>
            <a:endParaRPr b="0" lang="uk-UA" sz="1100" spc="-1" strike="noStrike">
              <a:latin typeface="Arial"/>
            </a:endParaRPr>
          </a:p>
        </p:txBody>
      </p:sp>
    </p:spTree>
  </p:cSld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Application>LibreOffice/7.3.7.2$Linux_X86_64 LibreOffice_project/30$Build-2</Application>
  <AppVersion>15.0000</AppVersion>
  <Words>164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2023-12-20T18:34:03Z</dcterms:created>
  <dc:creator>ion</dc:creator>
  <dc:description/>
  <dc:language>uk-UA</dc:language>
  <cp:lastModifiedBy/>
  <dcterms:modified xsi:type="dcterms:W3CDTF">2024-01-10T12:10:27Z</dcterms:modified>
  <cp:revision>36</cp:revision>
  <dc:subject/>
  <dc:title>Focus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Довільний</vt:lpwstr>
  </property>
  <property fmtid="{D5CDD505-2E9C-101B-9397-08002B2CF9AE}" pid="4" name="Slides">
    <vt:i4>9</vt:i4>
  </property>
</Properties>
</file>